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59" r:id="rId6"/>
    <p:sldId id="269" r:id="rId7"/>
    <p:sldId id="261" r:id="rId8"/>
    <p:sldId id="262" r:id="rId9"/>
    <p:sldId id="270" r:id="rId10"/>
    <p:sldId id="271" r:id="rId11"/>
    <p:sldId id="263" r:id="rId12"/>
    <p:sldId id="264" r:id="rId13"/>
    <p:sldId id="265" r:id="rId14"/>
    <p:sldId id="266" r:id="rId15"/>
    <p:sldId id="273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217" autoAdjust="0"/>
    <p:restoredTop sz="94660"/>
  </p:normalViewPr>
  <p:slideViewPr>
    <p:cSldViewPr snapToGrid="0">
      <p:cViewPr varScale="1">
        <p:scale>
          <a:sx n="85" d="100"/>
          <a:sy n="85" d="100"/>
        </p:scale>
        <p:origin x="84" y="5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599EC-1F2F-4D96-9607-EF19B6FBF5EF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E159-F479-458F-8C0D-80324CFA21C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6245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3E159-F479-458F-8C0D-80324CFA21C5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827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632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251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3229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4639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3588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498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1508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2183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4081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2046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690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51AAE-3E5B-4F80-93F8-6C4400DBE30E}" type="datetimeFigureOut">
              <a:rPr kumimoji="1" lang="ja-JP" altLang="en-US" smtClean="0"/>
              <a:t>2018/9/19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0FEF7-6B27-4DF8-B82D-6F50A0D886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6296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F5CD0D-04AF-430C-BB6D-F8323365CB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1440" y="1092880"/>
            <a:ext cx="9454896" cy="2039112"/>
          </a:xfrm>
        </p:spPr>
        <p:txBody>
          <a:bodyPr>
            <a:noAutofit/>
          </a:bodyPr>
          <a:lstStyle/>
          <a:p>
            <a:r>
              <a:rPr kumimoji="1" lang="en-US" altLang="ja-JP" sz="7200"/>
              <a:t>3D</a:t>
            </a:r>
            <a:r>
              <a:rPr kumimoji="1" lang="ja-JP" altLang="en-US" sz="7200"/>
              <a:t>モデルにて建築物を</a:t>
            </a:r>
            <a:br>
              <a:rPr kumimoji="1" lang="en-US" altLang="ja-JP" sz="7200"/>
            </a:br>
            <a:r>
              <a:rPr kumimoji="1" lang="ja-JP" altLang="en-US" sz="7200"/>
              <a:t>再現する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477B661-9AE5-46F3-9297-EF12AA93C6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38928" y="6268041"/>
            <a:ext cx="4005072" cy="397936"/>
          </a:xfrm>
        </p:spPr>
        <p:txBody>
          <a:bodyPr>
            <a:normAutofit lnSpcReduction="10000"/>
          </a:bodyPr>
          <a:lstStyle/>
          <a:p>
            <a:pPr algn="r"/>
            <a:r>
              <a:rPr kumimoji="1" lang="ja-JP" altLang="en-US"/>
              <a:t>発表者</a:t>
            </a:r>
            <a:r>
              <a:rPr kumimoji="1" lang="en-US" altLang="ja-JP"/>
              <a:t>:</a:t>
            </a:r>
            <a:r>
              <a:rPr kumimoji="1" lang="ja-JP" altLang="en-US"/>
              <a:t>南涼雅　小山田凌冬</a:t>
            </a:r>
          </a:p>
        </p:txBody>
      </p:sp>
    </p:spTree>
    <p:extLst>
      <p:ext uri="{BB962C8B-B14F-4D97-AF65-F5344CB8AC3E}">
        <p14:creationId xmlns:p14="http://schemas.microsoft.com/office/powerpoint/2010/main" val="1315647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BFF922-4055-4B09-A420-CFC9E765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69478"/>
            <a:ext cx="9363808" cy="2266094"/>
          </a:xfrm>
        </p:spPr>
        <p:txBody>
          <a:bodyPr>
            <a:normAutofit/>
          </a:bodyPr>
          <a:lstStyle/>
          <a:p>
            <a:r>
              <a:rPr kumimoji="1" lang="ja-JP" altLang="en-US" sz="6000" dirty="0"/>
              <a:t>実際に見てみましょう！！</a:t>
            </a:r>
          </a:p>
        </p:txBody>
      </p:sp>
    </p:spTree>
    <p:extLst>
      <p:ext uri="{BB962C8B-B14F-4D97-AF65-F5344CB8AC3E}">
        <p14:creationId xmlns:p14="http://schemas.microsoft.com/office/powerpoint/2010/main" val="1394491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70CA0-FD6E-4374-8874-849AAB57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1885"/>
            <a:ext cx="6049106" cy="1603214"/>
          </a:xfrm>
        </p:spPr>
        <p:txBody>
          <a:bodyPr>
            <a:noAutofit/>
          </a:bodyPr>
          <a:lstStyle/>
          <a:p>
            <a:pPr algn="ctr"/>
            <a:r>
              <a:rPr kumimoji="1" lang="ja-JP" altLang="en-US" sz="11500" b="1" dirty="0"/>
              <a:t>参考文献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917F49F-58E7-470C-BDC4-483679C1AB81}"/>
              </a:ext>
            </a:extLst>
          </p:cNvPr>
          <p:cNvSpPr txBox="1"/>
          <p:nvPr/>
        </p:nvSpPr>
        <p:spPr>
          <a:xfrm>
            <a:off x="0" y="1717514"/>
            <a:ext cx="91440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/>
              <a:t>・</a:t>
            </a:r>
            <a:r>
              <a:rPr lang="ja-JP" altLang="ja-JP" sz="4800" dirty="0"/>
              <a:t>第二高校</a:t>
            </a:r>
            <a:r>
              <a:rPr lang="ja-JP" altLang="en-US" sz="4800" dirty="0"/>
              <a:t>設計図</a:t>
            </a:r>
            <a:endParaRPr lang="en-US" altLang="ja-JP" sz="4800" dirty="0"/>
          </a:p>
          <a:p>
            <a:r>
              <a:rPr lang="ja-JP" altLang="en-US" sz="4800" dirty="0"/>
              <a:t>・第二高校第二体育館設計図</a:t>
            </a:r>
            <a:endParaRPr lang="en-US" altLang="ja-JP" sz="4800" dirty="0"/>
          </a:p>
          <a:p>
            <a:endParaRPr lang="ja-JP" altLang="ja-JP" sz="4800" dirty="0"/>
          </a:p>
          <a:p>
            <a:r>
              <a:rPr lang="ja-JP" altLang="en-US" sz="4800" dirty="0"/>
              <a:t>・</a:t>
            </a:r>
            <a:r>
              <a:rPr lang="ja-JP" altLang="ja-JP" sz="4800" dirty="0"/>
              <a:t>動画でわかる</a:t>
            </a:r>
            <a:r>
              <a:rPr lang="en-US" altLang="ja-JP" sz="4800" dirty="0"/>
              <a:t>SketchUp</a:t>
            </a:r>
          </a:p>
          <a:p>
            <a:r>
              <a:rPr lang="en-US" altLang="ja-JP" sz="4800" dirty="0"/>
              <a:t>								</a:t>
            </a:r>
            <a:r>
              <a:rPr lang="ja-JP" altLang="ja-JP" sz="4800" dirty="0"/>
              <a:t>最強バイブル</a:t>
            </a:r>
            <a:endParaRPr lang="en-US" altLang="ja-JP" sz="4400" dirty="0"/>
          </a:p>
          <a:p>
            <a:endParaRPr lang="en-US" altLang="ja-JP" sz="4000" dirty="0"/>
          </a:p>
          <a:p>
            <a:r>
              <a:rPr lang="ja-JP" altLang="en-US" sz="4000" dirty="0"/>
              <a:t>　</a:t>
            </a:r>
            <a:r>
              <a:rPr lang="ja-JP" altLang="ja-JP" sz="4000" dirty="0"/>
              <a:t>著者</a:t>
            </a:r>
            <a:r>
              <a:rPr lang="en-US" altLang="ja-JP" sz="4000" dirty="0"/>
              <a:t>:</a:t>
            </a:r>
            <a:r>
              <a:rPr lang="ja-JP" altLang="ja-JP" sz="4000" dirty="0"/>
              <a:t>佐藤正彦</a:t>
            </a:r>
            <a:r>
              <a:rPr lang="en-US" altLang="ja-JP" sz="4000" dirty="0"/>
              <a:t> </a:t>
            </a:r>
            <a:r>
              <a:rPr lang="ja-JP" altLang="en-US" sz="4000" dirty="0"/>
              <a:t> </a:t>
            </a:r>
            <a:r>
              <a:rPr lang="ja-JP" altLang="ja-JP" sz="4000" dirty="0"/>
              <a:t>出版</a:t>
            </a:r>
            <a:r>
              <a:rPr lang="en-US" altLang="ja-JP" sz="4000" dirty="0"/>
              <a:t>:</a:t>
            </a:r>
            <a:r>
              <a:rPr lang="ja-JP" altLang="ja-JP" sz="4000" dirty="0"/>
              <a:t>エクスナレッジ</a:t>
            </a:r>
          </a:p>
          <a:p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116601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>
            <a:extLst>
              <a:ext uri="{FF2B5EF4-FFF2-40B4-BE49-F238E27FC236}">
                <a16:creationId xmlns:a16="http://schemas.microsoft.com/office/drawing/2014/main" id="{B574E044-9903-422F-8B56-48A3BF34E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82132" y="214489"/>
            <a:ext cx="5554132" cy="1390136"/>
          </a:xfrm>
        </p:spPr>
        <p:txBody>
          <a:bodyPr>
            <a:noAutofit/>
          </a:bodyPr>
          <a:lstStyle/>
          <a:p>
            <a:pPr algn="ctr"/>
            <a:r>
              <a:rPr lang="ja-JP" altLang="en-US" sz="11500" b="1" dirty="0"/>
              <a:t>謝辞</a:t>
            </a:r>
            <a:endParaRPr kumimoji="1" lang="ja-JP" altLang="en-US" sz="11500" b="1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93F4846-A2CF-4BD5-8623-D07EADAE5CAC}"/>
              </a:ext>
            </a:extLst>
          </p:cNvPr>
          <p:cNvSpPr txBox="1"/>
          <p:nvPr/>
        </p:nvSpPr>
        <p:spPr>
          <a:xfrm>
            <a:off x="0" y="2756092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/>
              <a:t>ご指導していただいた</a:t>
            </a:r>
            <a:endParaRPr kumimoji="1" lang="en-US" altLang="ja-JP" sz="4800" dirty="0"/>
          </a:p>
          <a:p>
            <a:r>
              <a:rPr kumimoji="1" lang="ja-JP" altLang="en-US" sz="4800" dirty="0"/>
              <a:t>先生方ありがとうございました</a:t>
            </a:r>
            <a:endParaRPr kumimoji="1" lang="en-US" altLang="ja-JP" sz="4800" dirty="0"/>
          </a:p>
        </p:txBody>
      </p:sp>
    </p:spTree>
    <p:extLst>
      <p:ext uri="{BB962C8B-B14F-4D97-AF65-F5344CB8AC3E}">
        <p14:creationId xmlns:p14="http://schemas.microsoft.com/office/powerpoint/2010/main" val="2824793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252B7B-84B2-4F82-97DE-76DE7761A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6304" y="0"/>
            <a:ext cx="9592056" cy="6775703"/>
          </a:xfrm>
        </p:spPr>
        <p:txBody>
          <a:bodyPr>
            <a:noAutofit/>
          </a:bodyPr>
          <a:lstStyle/>
          <a:p>
            <a:r>
              <a:rPr kumimoji="1" lang="ja-JP" altLang="en-US" sz="24500"/>
              <a:t>最後に</a:t>
            </a:r>
          </a:p>
        </p:txBody>
      </p:sp>
    </p:spTree>
    <p:extLst>
      <p:ext uri="{BB962C8B-B14F-4D97-AF65-F5344CB8AC3E}">
        <p14:creationId xmlns:p14="http://schemas.microsoft.com/office/powerpoint/2010/main" val="3217148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9524DB80-5348-4443-9F39-9B459BE59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97205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A595071-49E0-4D7C-B9C8-F33F741B6DB8}"/>
              </a:ext>
            </a:extLst>
          </p:cNvPr>
          <p:cNvSpPr txBox="1"/>
          <p:nvPr/>
        </p:nvSpPr>
        <p:spPr>
          <a:xfrm>
            <a:off x="0" y="5660136"/>
            <a:ext cx="90871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/>
              <a:t>https://github.com/D2IT2017/kanritou</a:t>
            </a:r>
            <a:endParaRPr kumimoji="1" lang="ja-JP" altLang="en-US" sz="4400"/>
          </a:p>
        </p:txBody>
      </p:sp>
    </p:spTree>
    <p:extLst>
      <p:ext uri="{BB962C8B-B14F-4D97-AF65-F5344CB8AC3E}">
        <p14:creationId xmlns:p14="http://schemas.microsoft.com/office/powerpoint/2010/main" val="471415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5E5125-804B-4969-9A3E-A9CE819D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"/>
            <a:ext cx="7886700" cy="1325563"/>
          </a:xfrm>
        </p:spPr>
        <p:txBody>
          <a:bodyPr>
            <a:normAutofit/>
          </a:bodyPr>
          <a:lstStyle/>
          <a:p>
            <a:r>
              <a:rPr kumimoji="1" lang="en-US" altLang="ja-JP" sz="6000" dirty="0">
                <a:solidFill>
                  <a:srgbClr val="FF0000"/>
                </a:solidFill>
              </a:rPr>
              <a:t>※</a:t>
            </a:r>
            <a:r>
              <a:rPr kumimoji="1" lang="ja-JP" altLang="en-US" sz="6000" dirty="0">
                <a:solidFill>
                  <a:srgbClr val="FF0000"/>
                </a:solidFill>
              </a:rPr>
              <a:t>注意！！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75305B-F9E3-4D65-94E4-704FB1DD1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065" y="1843913"/>
            <a:ext cx="810387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600" dirty="0"/>
              <a:t>高校の</a:t>
            </a:r>
            <a:r>
              <a:rPr kumimoji="1" lang="en-US" altLang="ja-JP" sz="3600" dirty="0"/>
              <a:t>PC</a:t>
            </a:r>
            <a:r>
              <a:rPr kumimoji="1" lang="ja-JP" altLang="en-US" sz="3600" dirty="0"/>
              <a:t>ではこのサイトに</a:t>
            </a:r>
            <a:endParaRPr kumimoji="1" lang="en-US" altLang="ja-JP" sz="3600" dirty="0"/>
          </a:p>
          <a:p>
            <a:pPr marL="0" indent="0">
              <a:buNone/>
            </a:pPr>
            <a:r>
              <a:rPr kumimoji="1" lang="ja-JP" altLang="en-US" sz="3600" dirty="0"/>
              <a:t>アクセスできません</a:t>
            </a:r>
            <a:endParaRPr kumimoji="1" lang="en-US" altLang="ja-JP" sz="3600" dirty="0"/>
          </a:p>
          <a:p>
            <a:pPr marL="0" indent="0">
              <a:buNone/>
            </a:pPr>
            <a:r>
              <a:rPr lang="ja-JP" altLang="en-US" sz="3600" dirty="0">
                <a:solidFill>
                  <a:srgbClr val="FF0000"/>
                </a:solidFill>
              </a:rPr>
              <a:t>最新版</a:t>
            </a:r>
            <a:r>
              <a:rPr lang="ja-JP" altLang="en-US" sz="3600" dirty="0"/>
              <a:t>はサイトの方に上げているので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 dirty="0"/>
              <a:t>自宅でのダウンロードを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 dirty="0"/>
              <a:t>よろしくおねがいします。</a:t>
            </a:r>
            <a:endParaRPr lang="en-US" altLang="ja-JP" sz="3600" dirty="0"/>
          </a:p>
        </p:txBody>
      </p:sp>
    </p:spTree>
    <p:extLst>
      <p:ext uri="{BB962C8B-B14F-4D97-AF65-F5344CB8AC3E}">
        <p14:creationId xmlns:p14="http://schemas.microsoft.com/office/powerpoint/2010/main" val="1385848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FE85C9-8629-4821-8492-C6B99BE4A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64116"/>
            <a:ext cx="9144000" cy="2729767"/>
          </a:xfrm>
        </p:spPr>
        <p:txBody>
          <a:bodyPr>
            <a:noAutofit/>
          </a:bodyPr>
          <a:lstStyle/>
          <a:p>
            <a:pPr algn="ctr"/>
            <a:r>
              <a:rPr lang="ja-JP" altLang="en-US" sz="5400" dirty="0"/>
              <a:t>ご静聴</a:t>
            </a:r>
            <a:br>
              <a:rPr lang="en-US" altLang="ja-JP" sz="5400" dirty="0"/>
            </a:br>
            <a:br>
              <a:rPr lang="en-US" altLang="ja-JP" sz="5400" dirty="0"/>
            </a:br>
            <a:r>
              <a:rPr lang="ja-JP" altLang="en-US" sz="5400" dirty="0"/>
              <a:t>ありがとうございました</a:t>
            </a:r>
            <a:endParaRPr kumimoji="1" lang="ja-JP" altLang="en-US" sz="5400" dirty="0"/>
          </a:p>
        </p:txBody>
      </p:sp>
    </p:spTree>
    <p:extLst>
      <p:ext uri="{BB962C8B-B14F-4D97-AF65-F5344CB8AC3E}">
        <p14:creationId xmlns:p14="http://schemas.microsoft.com/office/powerpoint/2010/main" val="772791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9DEFA-777B-4A9D-A13D-0D9C5A880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Autofit/>
          </a:bodyPr>
          <a:lstStyle/>
          <a:p>
            <a:pPr algn="ctr"/>
            <a:r>
              <a:rPr lang="ja-JP" altLang="en-US" sz="34400"/>
              <a:t>目的</a:t>
            </a:r>
            <a:endParaRPr kumimoji="1" lang="ja-JP" altLang="en-US" sz="34400"/>
          </a:p>
        </p:txBody>
      </p:sp>
    </p:spTree>
    <p:extLst>
      <p:ext uri="{BB962C8B-B14F-4D97-AF65-F5344CB8AC3E}">
        <p14:creationId xmlns:p14="http://schemas.microsoft.com/office/powerpoint/2010/main" val="3882710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空, 屋外, 木, 地面 が含まれている画像&#10;&#10;非常に高い精度で生成された説明">
            <a:extLst>
              <a:ext uri="{FF2B5EF4-FFF2-40B4-BE49-F238E27FC236}">
                <a16:creationId xmlns:a16="http://schemas.microsoft.com/office/drawing/2014/main" id="{383861E1-1578-4ABB-A806-5495F4AFC0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0" r="-1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176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3B9753-3DA9-4C2A-BA91-63C5EE0D9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35491"/>
            <a:ext cx="9363456" cy="787018"/>
          </a:xfrm>
        </p:spPr>
        <p:txBody>
          <a:bodyPr>
            <a:noAutofit/>
          </a:bodyPr>
          <a:lstStyle/>
          <a:p>
            <a:r>
              <a:rPr kumimoji="1" lang="ja-JP" altLang="en-US" sz="24000"/>
              <a:t>準備物</a:t>
            </a:r>
          </a:p>
        </p:txBody>
      </p:sp>
    </p:spTree>
    <p:extLst>
      <p:ext uri="{BB962C8B-B14F-4D97-AF65-F5344CB8AC3E}">
        <p14:creationId xmlns:p14="http://schemas.microsoft.com/office/powerpoint/2010/main" val="2922148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テキスト, ホワイトボード が含まれている画像&#10;&#10;非常に高い精度で生成された説明">
            <a:extLst>
              <a:ext uri="{FF2B5EF4-FFF2-40B4-BE49-F238E27FC236}">
                <a16:creationId xmlns:a16="http://schemas.microsoft.com/office/drawing/2014/main" id="{149F69B6-1FD1-47AE-AF70-F4F7C06531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5" r="5551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544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8820"/>
            <a:ext cx="9144000" cy="288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30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B88B89-BA7E-49D1-8555-C1887B869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Autofit/>
          </a:bodyPr>
          <a:lstStyle/>
          <a:p>
            <a:pPr algn="ctr"/>
            <a:r>
              <a:rPr kumimoji="1" lang="en-US" altLang="ja-JP" sz="13800"/>
              <a:t>SketchUp</a:t>
            </a:r>
            <a:r>
              <a:rPr kumimoji="1" lang="ja-JP" altLang="en-US" sz="13800"/>
              <a:t>に</a:t>
            </a:r>
            <a:br>
              <a:rPr kumimoji="1" lang="en-US" altLang="ja-JP" sz="13800"/>
            </a:br>
            <a:r>
              <a:rPr kumimoji="1" lang="ja-JP" altLang="en-US" sz="13800"/>
              <a:t>ついて</a:t>
            </a:r>
          </a:p>
        </p:txBody>
      </p:sp>
    </p:spTree>
    <p:extLst>
      <p:ext uri="{BB962C8B-B14F-4D97-AF65-F5344CB8AC3E}">
        <p14:creationId xmlns:p14="http://schemas.microsoft.com/office/powerpoint/2010/main" val="4120393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aaa">
            <a:hlinkClick r:id="" action="ppaction://media"/>
            <a:extLst>
              <a:ext uri="{FF2B5EF4-FFF2-40B4-BE49-F238E27FC236}">
                <a16:creationId xmlns:a16="http://schemas.microsoft.com/office/drawing/2014/main" id="{0814E5DB-9F87-4997-927D-94A6590944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0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486B730E-1977-44F3-8AD2-29262C9F3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48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19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87</Words>
  <Application>Microsoft Office PowerPoint</Application>
  <PresentationFormat>画面に合わせる (4:3)</PresentationFormat>
  <Paragraphs>27</Paragraphs>
  <Slides>16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2" baseType="lpstr">
      <vt:lpstr>游ゴシック</vt:lpstr>
      <vt:lpstr>游ゴシック Light</vt:lpstr>
      <vt:lpstr>Arial</vt:lpstr>
      <vt:lpstr>Calibri</vt:lpstr>
      <vt:lpstr>Calibri Light</vt:lpstr>
      <vt:lpstr>Office テーマ</vt:lpstr>
      <vt:lpstr>3Dモデルにて建築物を 再現する</vt:lpstr>
      <vt:lpstr>目的</vt:lpstr>
      <vt:lpstr>PowerPoint プレゼンテーション</vt:lpstr>
      <vt:lpstr>準備物</vt:lpstr>
      <vt:lpstr>PowerPoint プレゼンテーション</vt:lpstr>
      <vt:lpstr>PowerPoint プレゼンテーション</vt:lpstr>
      <vt:lpstr>SketchUpに ついて</vt:lpstr>
      <vt:lpstr>PowerPoint プレゼンテーション</vt:lpstr>
      <vt:lpstr>PowerPoint プレゼンテーション</vt:lpstr>
      <vt:lpstr>実際に見てみましょう！！</vt:lpstr>
      <vt:lpstr>参考文献</vt:lpstr>
      <vt:lpstr>謝辞</vt:lpstr>
      <vt:lpstr>最後に</vt:lpstr>
      <vt:lpstr>PowerPoint プレゼンテーション</vt:lpstr>
      <vt:lpstr>※注意！！</vt:lpstr>
      <vt:lpstr>ご静聴  ありがとうございました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3Dモデルにて建築物を 再現する</dc:title>
  <dc:creator>鏡虚 未来</dc:creator>
  <cp:lastModifiedBy>鏡虚 未来</cp:lastModifiedBy>
  <cp:revision>1</cp:revision>
  <dcterms:created xsi:type="dcterms:W3CDTF">2018-09-18T15:04:14Z</dcterms:created>
  <dcterms:modified xsi:type="dcterms:W3CDTF">2018-09-18T15:08:02Z</dcterms:modified>
</cp:coreProperties>
</file>